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318" r:id="rId2"/>
  </p:sldIdLst>
  <p:sldSz cx="6191250" cy="46434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62" userDrawn="1">
          <p15:clr>
            <a:srgbClr val="A4A3A4"/>
          </p15:clr>
        </p15:guide>
        <p15:guide id="2" pos="19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EA1A64"/>
    <a:srgbClr val="FFFFFF"/>
    <a:srgbClr val="E0004D"/>
    <a:srgbClr val="DA004B"/>
    <a:srgbClr val="CA3147"/>
    <a:srgbClr val="D83248"/>
    <a:srgbClr val="00533E"/>
    <a:srgbClr val="D32355"/>
    <a:srgbClr val="F2ED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4C1CA5-A21D-45B4-A653-D7711B05E923}" v="1" dt="2022-04-26T08:18:57.9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40" autoAdjust="0"/>
    <p:restoredTop sz="94660"/>
  </p:normalViewPr>
  <p:slideViewPr>
    <p:cSldViewPr snapToGrid="0">
      <p:cViewPr>
        <p:scale>
          <a:sx n="138" d="100"/>
          <a:sy n="138" d="100"/>
        </p:scale>
        <p:origin x="2536" y="728"/>
      </p:cViewPr>
      <p:guideLst>
        <p:guide orient="horz" pos="1462"/>
        <p:guide pos="19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Gutiérrez Loscos" userId="45e78c057da774e9" providerId="LiveId" clId="{C84C1CA5-A21D-45B4-A653-D7711B05E923}"/>
    <pc:docChg chg="undo custSel modSld">
      <pc:chgData name="Ana Gutiérrez Loscos" userId="45e78c057da774e9" providerId="LiveId" clId="{C84C1CA5-A21D-45B4-A653-D7711B05E923}" dt="2022-04-28T11:37:29.893" v="164" actId="20577"/>
      <pc:docMkLst>
        <pc:docMk/>
      </pc:docMkLst>
      <pc:sldChg chg="addSp delSp modSp mod">
        <pc:chgData name="Ana Gutiérrez Loscos" userId="45e78c057da774e9" providerId="LiveId" clId="{C84C1CA5-A21D-45B4-A653-D7711B05E923}" dt="2022-04-28T11:37:29.893" v="164" actId="20577"/>
        <pc:sldMkLst>
          <pc:docMk/>
          <pc:sldMk cId="127462060" sldId="318"/>
        </pc:sldMkLst>
        <pc:spChg chg="mod">
          <ac:chgData name="Ana Gutiérrez Loscos" userId="45e78c057da774e9" providerId="LiveId" clId="{C84C1CA5-A21D-45B4-A653-D7711B05E923}" dt="2022-04-28T11:37:29.893" v="164" actId="20577"/>
          <ac:spMkLst>
            <pc:docMk/>
            <pc:sldMk cId="127462060" sldId="318"/>
            <ac:spMk id="10" creationId="{F76C0E93-4336-435F-AF55-7A50792C9391}"/>
          </ac:spMkLst>
        </pc:spChg>
        <pc:spChg chg="mod">
          <ac:chgData name="Ana Gutiérrez Loscos" userId="45e78c057da774e9" providerId="LiveId" clId="{C84C1CA5-A21D-45B4-A653-D7711B05E923}" dt="2022-04-26T08:20:26.260" v="113" actId="1076"/>
          <ac:spMkLst>
            <pc:docMk/>
            <pc:sldMk cId="127462060" sldId="318"/>
            <ac:spMk id="11" creationId="{0159B88D-58B6-457B-A835-50484704F9EE}"/>
          </ac:spMkLst>
        </pc:spChg>
        <pc:picChg chg="mod">
          <ac:chgData name="Ana Gutiérrez Loscos" userId="45e78c057da774e9" providerId="LiveId" clId="{C84C1CA5-A21D-45B4-A653-D7711B05E923}" dt="2022-04-26T08:19:27.760" v="11" actId="14100"/>
          <ac:picMkLst>
            <pc:docMk/>
            <pc:sldMk cId="127462060" sldId="318"/>
            <ac:picMk id="4" creationId="{70005F4B-E2C0-43DE-98BE-3948ECFA1A40}"/>
          </ac:picMkLst>
        </pc:picChg>
        <pc:picChg chg="add del">
          <ac:chgData name="Ana Gutiérrez Loscos" userId="45e78c057da774e9" providerId="LiveId" clId="{C84C1CA5-A21D-45B4-A653-D7711B05E923}" dt="2022-04-26T08:19:29.452" v="12" actId="478"/>
          <ac:picMkLst>
            <pc:docMk/>
            <pc:sldMk cId="127462060" sldId="318"/>
            <ac:picMk id="12" creationId="{6B301A3A-B902-4FE4-87C7-0AC559B70FF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344" y="759934"/>
            <a:ext cx="5262563" cy="1616604"/>
          </a:xfrm>
        </p:spPr>
        <p:txBody>
          <a:bodyPr anchor="b"/>
          <a:lstStyle>
            <a:lvl1pPr algn="ctr">
              <a:defRPr sz="406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3906" y="2438880"/>
            <a:ext cx="4643438" cy="1121089"/>
          </a:xfrm>
        </p:spPr>
        <p:txBody>
          <a:bodyPr/>
          <a:lstStyle>
            <a:lvl1pPr marL="0" indent="0" algn="ctr">
              <a:buNone/>
              <a:defRPr sz="1625"/>
            </a:lvl1pPr>
            <a:lvl2pPr marL="309570" indent="0" algn="ctr">
              <a:buNone/>
              <a:defRPr sz="1354"/>
            </a:lvl2pPr>
            <a:lvl3pPr marL="619140" indent="0" algn="ctr">
              <a:buNone/>
              <a:defRPr sz="1219"/>
            </a:lvl3pPr>
            <a:lvl4pPr marL="928710" indent="0" algn="ctr">
              <a:buNone/>
              <a:defRPr sz="1083"/>
            </a:lvl4pPr>
            <a:lvl5pPr marL="1238280" indent="0" algn="ctr">
              <a:buNone/>
              <a:defRPr sz="1083"/>
            </a:lvl5pPr>
            <a:lvl6pPr marL="1547851" indent="0" algn="ctr">
              <a:buNone/>
              <a:defRPr sz="1083"/>
            </a:lvl6pPr>
            <a:lvl7pPr marL="1857421" indent="0" algn="ctr">
              <a:buNone/>
              <a:defRPr sz="1083"/>
            </a:lvl7pPr>
            <a:lvl8pPr marL="2166991" indent="0" algn="ctr">
              <a:buNone/>
              <a:defRPr sz="1083"/>
            </a:lvl8pPr>
            <a:lvl9pPr marL="2476561" indent="0" algn="ctr">
              <a:buNone/>
              <a:defRPr sz="108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419D-8A8B-40C2-83DF-9E31397483D7}" type="datetimeFigureOut">
              <a:rPr lang="es-ES" smtClean="0"/>
              <a:t>2/5/22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CF61C-6769-4BDF-BC13-0355A91DB3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8921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419D-8A8B-40C2-83DF-9E31397483D7}" type="datetimeFigureOut">
              <a:rPr lang="es-ES" smtClean="0"/>
              <a:t>2/5/22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CF61C-6769-4BDF-BC13-0355A91DB3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2282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30614" y="247220"/>
            <a:ext cx="1334988" cy="393509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5649" y="247220"/>
            <a:ext cx="3927574" cy="39350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419D-8A8B-40C2-83DF-9E31397483D7}" type="datetimeFigureOut">
              <a:rPr lang="es-ES" smtClean="0"/>
              <a:t>2/5/22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CF61C-6769-4BDF-BC13-0355A91DB3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8010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419D-8A8B-40C2-83DF-9E31397483D7}" type="datetimeFigureOut">
              <a:rPr lang="es-ES" smtClean="0"/>
              <a:t>2/5/22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CF61C-6769-4BDF-BC13-0355A91DB3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8669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424" y="1157636"/>
            <a:ext cx="5339953" cy="1931541"/>
          </a:xfrm>
        </p:spPr>
        <p:txBody>
          <a:bodyPr anchor="b"/>
          <a:lstStyle>
            <a:lvl1pPr>
              <a:defRPr sz="406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2424" y="3107450"/>
            <a:ext cx="5339953" cy="1015752"/>
          </a:xfrm>
        </p:spPr>
        <p:txBody>
          <a:bodyPr/>
          <a:lstStyle>
            <a:lvl1pPr marL="0" indent="0">
              <a:buNone/>
              <a:defRPr sz="1625">
                <a:solidFill>
                  <a:schemeClr val="tx1"/>
                </a:solidFill>
              </a:defRPr>
            </a:lvl1pPr>
            <a:lvl2pPr marL="30957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2pPr>
            <a:lvl3pPr marL="619140" indent="0">
              <a:buNone/>
              <a:defRPr sz="1219">
                <a:solidFill>
                  <a:schemeClr val="tx1">
                    <a:tint val="75000"/>
                  </a:schemeClr>
                </a:solidFill>
              </a:defRPr>
            </a:lvl3pPr>
            <a:lvl4pPr marL="928710" indent="0">
              <a:buNone/>
              <a:defRPr sz="1083">
                <a:solidFill>
                  <a:schemeClr val="tx1">
                    <a:tint val="75000"/>
                  </a:schemeClr>
                </a:solidFill>
              </a:defRPr>
            </a:lvl4pPr>
            <a:lvl5pPr marL="1238280" indent="0">
              <a:buNone/>
              <a:defRPr sz="1083">
                <a:solidFill>
                  <a:schemeClr val="tx1">
                    <a:tint val="75000"/>
                  </a:schemeClr>
                </a:solidFill>
              </a:defRPr>
            </a:lvl5pPr>
            <a:lvl6pPr marL="1547851" indent="0">
              <a:buNone/>
              <a:defRPr sz="1083">
                <a:solidFill>
                  <a:schemeClr val="tx1">
                    <a:tint val="75000"/>
                  </a:schemeClr>
                </a:solidFill>
              </a:defRPr>
            </a:lvl6pPr>
            <a:lvl7pPr marL="1857421" indent="0">
              <a:buNone/>
              <a:defRPr sz="1083">
                <a:solidFill>
                  <a:schemeClr val="tx1">
                    <a:tint val="75000"/>
                  </a:schemeClr>
                </a:solidFill>
              </a:defRPr>
            </a:lvl7pPr>
            <a:lvl8pPr marL="2166991" indent="0">
              <a:buNone/>
              <a:defRPr sz="1083">
                <a:solidFill>
                  <a:schemeClr val="tx1">
                    <a:tint val="75000"/>
                  </a:schemeClr>
                </a:solidFill>
              </a:defRPr>
            </a:lvl8pPr>
            <a:lvl9pPr marL="2476561" indent="0">
              <a:buNone/>
              <a:defRPr sz="10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419D-8A8B-40C2-83DF-9E31397483D7}" type="datetimeFigureOut">
              <a:rPr lang="es-ES" smtClean="0"/>
              <a:t>2/5/22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CF61C-6769-4BDF-BC13-0355A91DB3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757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5649" y="1236100"/>
            <a:ext cx="2631281" cy="29462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34320" y="1236100"/>
            <a:ext cx="2631281" cy="29462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419D-8A8B-40C2-83DF-9E31397483D7}" type="datetimeFigureOut">
              <a:rPr lang="es-ES" smtClean="0"/>
              <a:t>2/5/22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CF61C-6769-4BDF-BC13-0355A91DB3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264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455" y="247221"/>
            <a:ext cx="5339953" cy="8975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455" y="1138288"/>
            <a:ext cx="2619189" cy="557857"/>
          </a:xfrm>
        </p:spPr>
        <p:txBody>
          <a:bodyPr anchor="b"/>
          <a:lstStyle>
            <a:lvl1pPr marL="0" indent="0">
              <a:buNone/>
              <a:defRPr sz="1625" b="1"/>
            </a:lvl1pPr>
            <a:lvl2pPr marL="309570" indent="0">
              <a:buNone/>
              <a:defRPr sz="1354" b="1"/>
            </a:lvl2pPr>
            <a:lvl3pPr marL="619140" indent="0">
              <a:buNone/>
              <a:defRPr sz="1219" b="1"/>
            </a:lvl3pPr>
            <a:lvl4pPr marL="928710" indent="0">
              <a:buNone/>
              <a:defRPr sz="1083" b="1"/>
            </a:lvl4pPr>
            <a:lvl5pPr marL="1238280" indent="0">
              <a:buNone/>
              <a:defRPr sz="1083" b="1"/>
            </a:lvl5pPr>
            <a:lvl6pPr marL="1547851" indent="0">
              <a:buNone/>
              <a:defRPr sz="1083" b="1"/>
            </a:lvl6pPr>
            <a:lvl7pPr marL="1857421" indent="0">
              <a:buNone/>
              <a:defRPr sz="1083" b="1"/>
            </a:lvl7pPr>
            <a:lvl8pPr marL="2166991" indent="0">
              <a:buNone/>
              <a:defRPr sz="1083" b="1"/>
            </a:lvl8pPr>
            <a:lvl9pPr marL="2476561" indent="0">
              <a:buNone/>
              <a:defRPr sz="108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455" y="1696145"/>
            <a:ext cx="2619189" cy="2494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34320" y="1138288"/>
            <a:ext cx="2632088" cy="557857"/>
          </a:xfrm>
        </p:spPr>
        <p:txBody>
          <a:bodyPr anchor="b"/>
          <a:lstStyle>
            <a:lvl1pPr marL="0" indent="0">
              <a:buNone/>
              <a:defRPr sz="1625" b="1"/>
            </a:lvl1pPr>
            <a:lvl2pPr marL="309570" indent="0">
              <a:buNone/>
              <a:defRPr sz="1354" b="1"/>
            </a:lvl2pPr>
            <a:lvl3pPr marL="619140" indent="0">
              <a:buNone/>
              <a:defRPr sz="1219" b="1"/>
            </a:lvl3pPr>
            <a:lvl4pPr marL="928710" indent="0">
              <a:buNone/>
              <a:defRPr sz="1083" b="1"/>
            </a:lvl4pPr>
            <a:lvl5pPr marL="1238280" indent="0">
              <a:buNone/>
              <a:defRPr sz="1083" b="1"/>
            </a:lvl5pPr>
            <a:lvl6pPr marL="1547851" indent="0">
              <a:buNone/>
              <a:defRPr sz="1083" b="1"/>
            </a:lvl6pPr>
            <a:lvl7pPr marL="1857421" indent="0">
              <a:buNone/>
              <a:defRPr sz="1083" b="1"/>
            </a:lvl7pPr>
            <a:lvl8pPr marL="2166991" indent="0">
              <a:buNone/>
              <a:defRPr sz="1083" b="1"/>
            </a:lvl8pPr>
            <a:lvl9pPr marL="2476561" indent="0">
              <a:buNone/>
              <a:defRPr sz="108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34320" y="1696145"/>
            <a:ext cx="2632088" cy="2494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419D-8A8B-40C2-83DF-9E31397483D7}" type="datetimeFigureOut">
              <a:rPr lang="es-ES" smtClean="0"/>
              <a:t>2/5/22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CF61C-6769-4BDF-BC13-0355A91DB3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045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419D-8A8B-40C2-83DF-9E31397483D7}" type="datetimeFigureOut">
              <a:rPr lang="es-ES" smtClean="0"/>
              <a:t>2/5/22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CF61C-6769-4BDF-BC13-0355A91DB3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9900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419D-8A8B-40C2-83DF-9E31397483D7}" type="datetimeFigureOut">
              <a:rPr lang="es-ES" smtClean="0"/>
              <a:t>2/5/22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CF61C-6769-4BDF-BC13-0355A91DB3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184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455" y="309562"/>
            <a:ext cx="1996839" cy="1083469"/>
          </a:xfrm>
        </p:spPr>
        <p:txBody>
          <a:bodyPr anchor="b"/>
          <a:lstStyle>
            <a:lvl1pPr>
              <a:defRPr sz="216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2088" y="668570"/>
            <a:ext cx="3134320" cy="3299851"/>
          </a:xfrm>
        </p:spPr>
        <p:txBody>
          <a:bodyPr/>
          <a:lstStyle>
            <a:lvl1pPr>
              <a:defRPr sz="2167"/>
            </a:lvl1pPr>
            <a:lvl2pPr>
              <a:defRPr sz="1896"/>
            </a:lvl2pPr>
            <a:lvl3pPr>
              <a:defRPr sz="1625"/>
            </a:lvl3pPr>
            <a:lvl4pPr>
              <a:defRPr sz="1354"/>
            </a:lvl4pPr>
            <a:lvl5pPr>
              <a:defRPr sz="1354"/>
            </a:lvl5pPr>
            <a:lvl6pPr>
              <a:defRPr sz="1354"/>
            </a:lvl6pPr>
            <a:lvl7pPr>
              <a:defRPr sz="1354"/>
            </a:lvl7pPr>
            <a:lvl8pPr>
              <a:defRPr sz="1354"/>
            </a:lvl8pPr>
            <a:lvl9pPr>
              <a:defRPr sz="135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6455" y="1393031"/>
            <a:ext cx="1996839" cy="2580763"/>
          </a:xfrm>
        </p:spPr>
        <p:txBody>
          <a:bodyPr/>
          <a:lstStyle>
            <a:lvl1pPr marL="0" indent="0">
              <a:buNone/>
              <a:defRPr sz="1083"/>
            </a:lvl1pPr>
            <a:lvl2pPr marL="309570" indent="0">
              <a:buNone/>
              <a:defRPr sz="948"/>
            </a:lvl2pPr>
            <a:lvl3pPr marL="619140" indent="0">
              <a:buNone/>
              <a:defRPr sz="813"/>
            </a:lvl3pPr>
            <a:lvl4pPr marL="928710" indent="0">
              <a:buNone/>
              <a:defRPr sz="677"/>
            </a:lvl4pPr>
            <a:lvl5pPr marL="1238280" indent="0">
              <a:buNone/>
              <a:defRPr sz="677"/>
            </a:lvl5pPr>
            <a:lvl6pPr marL="1547851" indent="0">
              <a:buNone/>
              <a:defRPr sz="677"/>
            </a:lvl6pPr>
            <a:lvl7pPr marL="1857421" indent="0">
              <a:buNone/>
              <a:defRPr sz="677"/>
            </a:lvl7pPr>
            <a:lvl8pPr marL="2166991" indent="0">
              <a:buNone/>
              <a:defRPr sz="677"/>
            </a:lvl8pPr>
            <a:lvl9pPr marL="2476561" indent="0">
              <a:buNone/>
              <a:defRPr sz="67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419D-8A8B-40C2-83DF-9E31397483D7}" type="datetimeFigureOut">
              <a:rPr lang="es-ES" smtClean="0"/>
              <a:t>2/5/22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CF61C-6769-4BDF-BC13-0355A91DB3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8054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455" y="309562"/>
            <a:ext cx="1996839" cy="1083469"/>
          </a:xfrm>
        </p:spPr>
        <p:txBody>
          <a:bodyPr anchor="b"/>
          <a:lstStyle>
            <a:lvl1pPr>
              <a:defRPr sz="216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32088" y="668570"/>
            <a:ext cx="3134320" cy="3299851"/>
          </a:xfrm>
        </p:spPr>
        <p:txBody>
          <a:bodyPr anchor="t"/>
          <a:lstStyle>
            <a:lvl1pPr marL="0" indent="0">
              <a:buNone/>
              <a:defRPr sz="2167"/>
            </a:lvl1pPr>
            <a:lvl2pPr marL="309570" indent="0">
              <a:buNone/>
              <a:defRPr sz="1896"/>
            </a:lvl2pPr>
            <a:lvl3pPr marL="619140" indent="0">
              <a:buNone/>
              <a:defRPr sz="1625"/>
            </a:lvl3pPr>
            <a:lvl4pPr marL="928710" indent="0">
              <a:buNone/>
              <a:defRPr sz="1354"/>
            </a:lvl4pPr>
            <a:lvl5pPr marL="1238280" indent="0">
              <a:buNone/>
              <a:defRPr sz="1354"/>
            </a:lvl5pPr>
            <a:lvl6pPr marL="1547851" indent="0">
              <a:buNone/>
              <a:defRPr sz="1354"/>
            </a:lvl6pPr>
            <a:lvl7pPr marL="1857421" indent="0">
              <a:buNone/>
              <a:defRPr sz="1354"/>
            </a:lvl7pPr>
            <a:lvl8pPr marL="2166991" indent="0">
              <a:buNone/>
              <a:defRPr sz="1354"/>
            </a:lvl8pPr>
            <a:lvl9pPr marL="2476561" indent="0">
              <a:buNone/>
              <a:defRPr sz="1354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6455" y="1393031"/>
            <a:ext cx="1996839" cy="2580763"/>
          </a:xfrm>
        </p:spPr>
        <p:txBody>
          <a:bodyPr/>
          <a:lstStyle>
            <a:lvl1pPr marL="0" indent="0">
              <a:buNone/>
              <a:defRPr sz="1083"/>
            </a:lvl1pPr>
            <a:lvl2pPr marL="309570" indent="0">
              <a:buNone/>
              <a:defRPr sz="948"/>
            </a:lvl2pPr>
            <a:lvl3pPr marL="619140" indent="0">
              <a:buNone/>
              <a:defRPr sz="813"/>
            </a:lvl3pPr>
            <a:lvl4pPr marL="928710" indent="0">
              <a:buNone/>
              <a:defRPr sz="677"/>
            </a:lvl4pPr>
            <a:lvl5pPr marL="1238280" indent="0">
              <a:buNone/>
              <a:defRPr sz="677"/>
            </a:lvl5pPr>
            <a:lvl6pPr marL="1547851" indent="0">
              <a:buNone/>
              <a:defRPr sz="677"/>
            </a:lvl6pPr>
            <a:lvl7pPr marL="1857421" indent="0">
              <a:buNone/>
              <a:defRPr sz="677"/>
            </a:lvl7pPr>
            <a:lvl8pPr marL="2166991" indent="0">
              <a:buNone/>
              <a:defRPr sz="677"/>
            </a:lvl8pPr>
            <a:lvl9pPr marL="2476561" indent="0">
              <a:buNone/>
              <a:defRPr sz="67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419D-8A8B-40C2-83DF-9E31397483D7}" type="datetimeFigureOut">
              <a:rPr lang="es-ES" smtClean="0"/>
              <a:t>2/5/22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CF61C-6769-4BDF-BC13-0355A91DB3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6937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649" y="247221"/>
            <a:ext cx="5339953" cy="897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5649" y="1236100"/>
            <a:ext cx="5339953" cy="2946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5649" y="4303780"/>
            <a:ext cx="1393031" cy="2472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1419D-8A8B-40C2-83DF-9E31397483D7}" type="datetimeFigureOut">
              <a:rPr lang="es-ES" smtClean="0"/>
              <a:t>2/5/22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0852" y="4303780"/>
            <a:ext cx="2089547" cy="2472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72570" y="4303780"/>
            <a:ext cx="1393031" cy="2472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CF61C-6769-4BDF-BC13-0355A91DB3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908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19140" rtl="0" eaLnBrk="1" latinLnBrk="0" hangingPunct="1">
        <a:lnSpc>
          <a:spcPct val="90000"/>
        </a:lnSpc>
        <a:spcBef>
          <a:spcPct val="0"/>
        </a:spcBef>
        <a:buNone/>
        <a:defRPr sz="29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785" indent="-154785" algn="l" defTabSz="619140" rtl="0" eaLnBrk="1" latinLnBrk="0" hangingPunct="1">
        <a:lnSpc>
          <a:spcPct val="90000"/>
        </a:lnSpc>
        <a:spcBef>
          <a:spcPts val="677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1pPr>
      <a:lvl2pPr marL="464355" indent="-154785" algn="l" defTabSz="619140" rtl="0" eaLnBrk="1" latinLnBrk="0" hangingPunct="1">
        <a:lnSpc>
          <a:spcPct val="90000"/>
        </a:lnSpc>
        <a:spcBef>
          <a:spcPts val="339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2pPr>
      <a:lvl3pPr marL="773925" indent="-154785" algn="l" defTabSz="619140" rtl="0" eaLnBrk="1" latinLnBrk="0" hangingPunct="1">
        <a:lnSpc>
          <a:spcPct val="90000"/>
        </a:lnSpc>
        <a:spcBef>
          <a:spcPts val="339"/>
        </a:spcBef>
        <a:buFont typeface="Arial" panose="020B0604020202020204" pitchFamily="34" charset="0"/>
        <a:buChar char="•"/>
        <a:defRPr sz="1354" kern="1200">
          <a:solidFill>
            <a:schemeClr val="tx1"/>
          </a:solidFill>
          <a:latin typeface="+mn-lt"/>
          <a:ea typeface="+mn-ea"/>
          <a:cs typeface="+mn-cs"/>
        </a:defRPr>
      </a:lvl3pPr>
      <a:lvl4pPr marL="1083495" indent="-154785" algn="l" defTabSz="619140" rtl="0" eaLnBrk="1" latinLnBrk="0" hangingPunct="1">
        <a:lnSpc>
          <a:spcPct val="90000"/>
        </a:lnSpc>
        <a:spcBef>
          <a:spcPts val="339"/>
        </a:spcBef>
        <a:buFont typeface="Arial" panose="020B0604020202020204" pitchFamily="34" charset="0"/>
        <a:buChar char="•"/>
        <a:defRPr sz="1219" kern="1200">
          <a:solidFill>
            <a:schemeClr val="tx1"/>
          </a:solidFill>
          <a:latin typeface="+mn-lt"/>
          <a:ea typeface="+mn-ea"/>
          <a:cs typeface="+mn-cs"/>
        </a:defRPr>
      </a:lvl4pPr>
      <a:lvl5pPr marL="1393066" indent="-154785" algn="l" defTabSz="619140" rtl="0" eaLnBrk="1" latinLnBrk="0" hangingPunct="1">
        <a:lnSpc>
          <a:spcPct val="90000"/>
        </a:lnSpc>
        <a:spcBef>
          <a:spcPts val="339"/>
        </a:spcBef>
        <a:buFont typeface="Arial" panose="020B0604020202020204" pitchFamily="34" charset="0"/>
        <a:buChar char="•"/>
        <a:defRPr sz="1219" kern="1200">
          <a:solidFill>
            <a:schemeClr val="tx1"/>
          </a:solidFill>
          <a:latin typeface="+mn-lt"/>
          <a:ea typeface="+mn-ea"/>
          <a:cs typeface="+mn-cs"/>
        </a:defRPr>
      </a:lvl5pPr>
      <a:lvl6pPr marL="1702636" indent="-154785" algn="l" defTabSz="619140" rtl="0" eaLnBrk="1" latinLnBrk="0" hangingPunct="1">
        <a:lnSpc>
          <a:spcPct val="90000"/>
        </a:lnSpc>
        <a:spcBef>
          <a:spcPts val="339"/>
        </a:spcBef>
        <a:buFont typeface="Arial" panose="020B0604020202020204" pitchFamily="34" charset="0"/>
        <a:buChar char="•"/>
        <a:defRPr sz="1219" kern="1200">
          <a:solidFill>
            <a:schemeClr val="tx1"/>
          </a:solidFill>
          <a:latin typeface="+mn-lt"/>
          <a:ea typeface="+mn-ea"/>
          <a:cs typeface="+mn-cs"/>
        </a:defRPr>
      </a:lvl6pPr>
      <a:lvl7pPr marL="2012206" indent="-154785" algn="l" defTabSz="619140" rtl="0" eaLnBrk="1" latinLnBrk="0" hangingPunct="1">
        <a:lnSpc>
          <a:spcPct val="90000"/>
        </a:lnSpc>
        <a:spcBef>
          <a:spcPts val="339"/>
        </a:spcBef>
        <a:buFont typeface="Arial" panose="020B0604020202020204" pitchFamily="34" charset="0"/>
        <a:buChar char="•"/>
        <a:defRPr sz="1219" kern="1200">
          <a:solidFill>
            <a:schemeClr val="tx1"/>
          </a:solidFill>
          <a:latin typeface="+mn-lt"/>
          <a:ea typeface="+mn-ea"/>
          <a:cs typeface="+mn-cs"/>
        </a:defRPr>
      </a:lvl7pPr>
      <a:lvl8pPr marL="2321776" indent="-154785" algn="l" defTabSz="619140" rtl="0" eaLnBrk="1" latinLnBrk="0" hangingPunct="1">
        <a:lnSpc>
          <a:spcPct val="90000"/>
        </a:lnSpc>
        <a:spcBef>
          <a:spcPts val="339"/>
        </a:spcBef>
        <a:buFont typeface="Arial" panose="020B0604020202020204" pitchFamily="34" charset="0"/>
        <a:buChar char="•"/>
        <a:defRPr sz="1219" kern="1200">
          <a:solidFill>
            <a:schemeClr val="tx1"/>
          </a:solidFill>
          <a:latin typeface="+mn-lt"/>
          <a:ea typeface="+mn-ea"/>
          <a:cs typeface="+mn-cs"/>
        </a:defRPr>
      </a:lvl8pPr>
      <a:lvl9pPr marL="2631346" indent="-154785" algn="l" defTabSz="619140" rtl="0" eaLnBrk="1" latinLnBrk="0" hangingPunct="1">
        <a:lnSpc>
          <a:spcPct val="90000"/>
        </a:lnSpc>
        <a:spcBef>
          <a:spcPts val="339"/>
        </a:spcBef>
        <a:buFont typeface="Arial" panose="020B0604020202020204" pitchFamily="34" charset="0"/>
        <a:buChar char="•"/>
        <a:defRPr sz="12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1pPr>
      <a:lvl2pPr marL="309570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2pPr>
      <a:lvl3pPr marL="619140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3pPr>
      <a:lvl4pPr marL="928710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4pPr>
      <a:lvl5pPr marL="1238280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5pPr>
      <a:lvl6pPr marL="1547851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6pPr>
      <a:lvl7pPr marL="1857421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7pPr>
      <a:lvl8pPr marL="2166991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8pPr>
      <a:lvl9pPr marL="2476561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0005F4B-E2C0-43DE-98BE-3948ECFA1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056" y="0"/>
            <a:ext cx="6197306" cy="4643438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0159B88D-58B6-457B-A835-50484704F9EE}"/>
              </a:ext>
            </a:extLst>
          </p:cNvPr>
          <p:cNvSpPr/>
          <p:nvPr/>
        </p:nvSpPr>
        <p:spPr>
          <a:xfrm>
            <a:off x="-6056" y="0"/>
            <a:ext cx="6197306" cy="4643438"/>
          </a:xfrm>
          <a:prstGeom prst="rect">
            <a:avLst/>
          </a:prstGeom>
          <a:solidFill>
            <a:srgbClr val="F2F2F2">
              <a:alpha val="3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49" dirty="0"/>
          </a:p>
        </p:txBody>
      </p:sp>
      <p:sp>
        <p:nvSpPr>
          <p:cNvPr id="2" name="Rectángulo 1"/>
          <p:cNvSpPr/>
          <p:nvPr/>
        </p:nvSpPr>
        <p:spPr>
          <a:xfrm>
            <a:off x="-3417058" y="5804007"/>
            <a:ext cx="3564457" cy="20561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49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F5F48E9-2B04-4D1E-B349-74ED070B634F}"/>
              </a:ext>
            </a:extLst>
          </p:cNvPr>
          <p:cNvSpPr/>
          <p:nvPr/>
        </p:nvSpPr>
        <p:spPr>
          <a:xfrm>
            <a:off x="602713" y="544946"/>
            <a:ext cx="4985824" cy="3519054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76C0E93-4336-435F-AF55-7A50792C9391}"/>
              </a:ext>
            </a:extLst>
          </p:cNvPr>
          <p:cNvSpPr/>
          <p:nvPr/>
        </p:nvSpPr>
        <p:spPr>
          <a:xfrm>
            <a:off x="621186" y="2555598"/>
            <a:ext cx="493040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100" b="1" dirty="0">
                <a:solidFill>
                  <a:srgbClr val="3B383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Reglamento Delegado de RTS (</a:t>
            </a:r>
            <a:r>
              <a:rPr lang="es-ES" sz="2100" b="1" i="1" dirty="0" err="1">
                <a:solidFill>
                  <a:srgbClr val="3B383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Regulatory</a:t>
            </a:r>
            <a:r>
              <a:rPr lang="es-ES" sz="2100" b="1" i="1" dirty="0">
                <a:solidFill>
                  <a:srgbClr val="3B383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s-ES" sz="2100" b="1" i="1" dirty="0" err="1">
                <a:solidFill>
                  <a:srgbClr val="3B383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Technical</a:t>
            </a:r>
            <a:r>
              <a:rPr lang="es-ES" sz="2100" b="1" i="1" dirty="0">
                <a:solidFill>
                  <a:srgbClr val="3B383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s-ES" sz="2100" b="1" i="1" dirty="0" err="1">
                <a:solidFill>
                  <a:srgbClr val="3B383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Standards</a:t>
            </a:r>
            <a:r>
              <a:rPr lang="es-ES" sz="2100" b="1" dirty="0">
                <a:solidFill>
                  <a:srgbClr val="3B383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 que complementa el Reglamento SFDR</a:t>
            </a:r>
          </a:p>
        </p:txBody>
      </p:sp>
      <p:pic>
        <p:nvPicPr>
          <p:cNvPr id="12" name="Imagen 11" descr="logo_spainsif.png">
            <a:extLst>
              <a:ext uri="{FF2B5EF4-FFF2-40B4-BE49-F238E27FC236}">
                <a16:creationId xmlns:a16="http://schemas.microsoft.com/office/drawing/2014/main" id="{A81444F9-B1AF-BF6D-0C7B-C32E73541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366" y="1053309"/>
            <a:ext cx="3400194" cy="1107639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3384D629-5E8C-D64B-08D8-9F145329C710}"/>
              </a:ext>
            </a:extLst>
          </p:cNvPr>
          <p:cNvSpPr/>
          <p:nvPr/>
        </p:nvSpPr>
        <p:spPr>
          <a:xfrm>
            <a:off x="1076134" y="837865"/>
            <a:ext cx="488511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200" dirty="0">
                <a:solidFill>
                  <a:schemeClr val="bg2">
                    <a:lumMod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/>
              </a:rPr>
              <a:t>ISR en 2 minutos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723EFAA-8FBE-0BD2-4B48-B4189B2998E7}"/>
              </a:ext>
            </a:extLst>
          </p:cNvPr>
          <p:cNvSpPr txBox="1"/>
          <p:nvPr/>
        </p:nvSpPr>
        <p:spPr>
          <a:xfrm>
            <a:off x="2349368" y="1969214"/>
            <a:ext cx="31487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rgbClr val="3B3838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Foro Español de Inversión Sostenible</a:t>
            </a:r>
          </a:p>
        </p:txBody>
      </p:sp>
    </p:spTree>
    <p:extLst>
      <p:ext uri="{BB962C8B-B14F-4D97-AF65-F5344CB8AC3E}">
        <p14:creationId xmlns:p14="http://schemas.microsoft.com/office/powerpoint/2010/main" val="1274620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5500</TotalTime>
  <Words>23</Words>
  <Application>Microsoft Macintosh PowerPoint</Application>
  <PresentationFormat>Personalizado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Roboto</vt:lpstr>
      <vt:lpstr>Roboto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Avances regulatorios de la UE en finanzas sostenibles</dc:title>
  <dc:creator>Spainsif</dc:creator>
  <cp:lastModifiedBy>Andrea González González</cp:lastModifiedBy>
  <cp:revision>106</cp:revision>
  <dcterms:created xsi:type="dcterms:W3CDTF">2019-06-12T15:35:20Z</dcterms:created>
  <dcterms:modified xsi:type="dcterms:W3CDTF">2022-05-02T16:54:19Z</dcterms:modified>
</cp:coreProperties>
</file>